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66" r:id="rId3"/>
    <p:sldId id="257" r:id="rId4"/>
    <p:sldId id="267" r:id="rId5"/>
    <p:sldId id="268" r:id="rId6"/>
    <p:sldId id="259" r:id="rId7"/>
    <p:sldId id="264" r:id="rId8"/>
    <p:sldId id="265" r:id="rId9"/>
    <p:sldId id="269" r:id="rId10"/>
    <p:sldId id="270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4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uión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020A792-E190-BF46-9AD7-89DA2B79F27C}" type="datetimeFigureOut">
              <a:rPr lang="es-ES" smtClean="0"/>
              <a:t>11/22/18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23D07B-95B2-3841-A2C6-F9CBF181FE66}" type="slidenum">
              <a:rPr lang="es-ES" smtClean="0"/>
              <a:t>‹Nr.›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88946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Trabajo Pr</a:t>
            </a:r>
            <a:r>
              <a:rPr lang="es-ES" b="1" dirty="0" smtClean="0">
                <a:latin typeface="Shree Devanagari 714"/>
                <a:cs typeface="Shree Devanagari 714"/>
              </a:rPr>
              <a:t>áctico Final:</a:t>
            </a:r>
            <a:br>
              <a:rPr lang="es-ES" b="1" dirty="0" smtClean="0">
                <a:latin typeface="Shree Devanagari 714"/>
                <a:cs typeface="Shree Devanagari 714"/>
              </a:rPr>
            </a:br>
            <a:r>
              <a:rPr lang="es-ES" b="1" dirty="0" smtClean="0">
                <a:latin typeface="Shree Devanagari 714"/>
                <a:cs typeface="Shree Devanagari 714"/>
              </a:rPr>
              <a:t>Cronómetro en VGA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528350"/>
            <a:ext cx="6400800" cy="4047733"/>
          </a:xfrm>
        </p:spPr>
        <p:txBody>
          <a:bodyPr>
            <a:normAutofit fontScale="92500" lnSpcReduction="10000"/>
          </a:bodyPr>
          <a:lstStyle/>
          <a:p>
            <a:r>
              <a:rPr lang="es-ES" sz="2400" dirty="0" smtClean="0">
                <a:latin typeface="Shree Devanagari 714"/>
                <a:cs typeface="Shree Devanagari 714"/>
              </a:rPr>
              <a:t>Electr</a:t>
            </a:r>
            <a:r>
              <a:rPr lang="es-ES" sz="2400" dirty="0" smtClean="0">
                <a:latin typeface="Shree Devanagari 714"/>
                <a:cs typeface="Shree Devanagari 714"/>
              </a:rPr>
              <a:t>ónica III </a:t>
            </a:r>
            <a:r>
              <a:rPr lang="mr-IN" sz="2400" dirty="0" smtClean="0">
                <a:latin typeface="Shree Devanagari 714"/>
                <a:cs typeface="Shree Devanagari 714"/>
              </a:rPr>
              <a:t>–</a:t>
            </a:r>
            <a:r>
              <a:rPr lang="es-ES" sz="2400" dirty="0" smtClean="0">
                <a:latin typeface="Shree Devanagari 714"/>
                <a:cs typeface="Shree Devanagari 714"/>
              </a:rPr>
              <a:t> 2018</a:t>
            </a:r>
          </a:p>
          <a:p>
            <a:endParaRPr lang="es-ES" sz="2400" dirty="0" smtClean="0">
              <a:latin typeface="Shree Devanagari 714"/>
              <a:cs typeface="Shree Devanagari 714"/>
            </a:endParaRPr>
          </a:p>
          <a:p>
            <a:r>
              <a:rPr lang="es-ES" sz="2400" dirty="0" smtClean="0">
                <a:latin typeface="Shree Devanagari 714"/>
                <a:cs typeface="Shree Devanagari 714"/>
              </a:rPr>
              <a:t>Grupo 2:</a:t>
            </a:r>
          </a:p>
          <a:p>
            <a:r>
              <a:rPr lang="es-ES" sz="2400" dirty="0" smtClean="0">
                <a:latin typeface="Shree Devanagari 714"/>
                <a:cs typeface="Shree Devanagari 714"/>
              </a:rPr>
              <a:t>Díaz </a:t>
            </a:r>
            <a:r>
              <a:rPr lang="es-ES" sz="2400" dirty="0" err="1" smtClean="0">
                <a:latin typeface="Shree Devanagari 714"/>
                <a:cs typeface="Shree Devanagari 714"/>
              </a:rPr>
              <a:t>Ian</a:t>
            </a:r>
            <a:endParaRPr lang="es-ES" sz="2400" dirty="0" smtClean="0">
              <a:latin typeface="Shree Devanagari 714"/>
              <a:cs typeface="Shree Devanagari 714"/>
            </a:endParaRPr>
          </a:p>
          <a:p>
            <a:r>
              <a:rPr lang="es-ES" sz="2400" dirty="0" err="1" smtClean="0">
                <a:latin typeface="Shree Devanagari 714"/>
                <a:cs typeface="Shree Devanagari 714"/>
              </a:rPr>
              <a:t>Lin</a:t>
            </a:r>
            <a:r>
              <a:rPr lang="es-ES" sz="2400" dirty="0" smtClean="0">
                <a:latin typeface="Shree Devanagari 714"/>
                <a:cs typeface="Shree Devanagari 714"/>
              </a:rPr>
              <a:t> Benjamín</a:t>
            </a:r>
          </a:p>
          <a:p>
            <a:r>
              <a:rPr lang="es-ES" sz="2400" dirty="0" smtClean="0">
                <a:latin typeface="Shree Devanagari 714"/>
                <a:cs typeface="Shree Devanagari 714"/>
              </a:rPr>
              <a:t>Müller Malena</a:t>
            </a:r>
          </a:p>
          <a:p>
            <a:r>
              <a:rPr lang="es-ES" sz="2400" dirty="0" smtClean="0">
                <a:latin typeface="Shree Devanagari 714"/>
                <a:cs typeface="Shree Devanagari 714"/>
              </a:rPr>
              <a:t>Oh </a:t>
            </a:r>
            <a:r>
              <a:rPr lang="es-ES" sz="2400" dirty="0" err="1" smtClean="0">
                <a:latin typeface="Shree Devanagari 714"/>
                <a:cs typeface="Shree Devanagari 714"/>
              </a:rPr>
              <a:t>Victor</a:t>
            </a:r>
            <a:endParaRPr lang="es-ES" sz="2400" dirty="0" smtClean="0">
              <a:latin typeface="Shree Devanagari 714"/>
              <a:cs typeface="Shree Devanagari 714"/>
            </a:endParaRPr>
          </a:p>
          <a:p>
            <a:endParaRPr lang="es-ES" sz="2400" dirty="0">
              <a:latin typeface="Shree Devanagari 714"/>
              <a:cs typeface="Shree Devanagari 714"/>
            </a:endParaRPr>
          </a:p>
          <a:p>
            <a:r>
              <a:rPr lang="es-ES" sz="2400" dirty="0" smtClean="0">
                <a:latin typeface="Shree Devanagari 714"/>
                <a:cs typeface="Shree Devanagari 714"/>
              </a:rPr>
              <a:t>Profesores: </a:t>
            </a:r>
          </a:p>
          <a:p>
            <a:r>
              <a:rPr lang="es-ES" sz="2400" dirty="0" smtClean="0">
                <a:latin typeface="Shree Devanagari 714"/>
                <a:cs typeface="Shree Devanagari 714"/>
              </a:rPr>
              <a:t>Kevin </a:t>
            </a:r>
            <a:r>
              <a:rPr lang="es-ES" sz="2400" dirty="0" err="1" smtClean="0">
                <a:latin typeface="Shree Devanagari 714"/>
                <a:cs typeface="Shree Devanagari 714"/>
              </a:rPr>
              <a:t>Dewald</a:t>
            </a:r>
            <a:endParaRPr lang="es-ES" sz="2400" dirty="0">
              <a:latin typeface="Shree Devanagari 714"/>
              <a:cs typeface="Shree Devanagari 714"/>
            </a:endParaRPr>
          </a:p>
          <a:p>
            <a:r>
              <a:rPr lang="es-ES" sz="2400" dirty="0" smtClean="0">
                <a:latin typeface="Shree Devanagari 714"/>
                <a:cs typeface="Shree Devanagari 714"/>
              </a:rPr>
              <a:t>Pablo </a:t>
            </a:r>
            <a:r>
              <a:rPr lang="es-ES" sz="2400" dirty="0" err="1" smtClean="0">
                <a:latin typeface="Shree Devanagari 714"/>
                <a:cs typeface="Shree Devanagari 714"/>
              </a:rPr>
              <a:t>Wundes</a:t>
            </a:r>
            <a:endParaRPr lang="es-ES" sz="2400" dirty="0">
              <a:latin typeface="Shree Devanagari 714"/>
              <a:cs typeface="Shree Devanagari 714"/>
            </a:endParaRPr>
          </a:p>
        </p:txBody>
      </p:sp>
    </p:spTree>
    <p:extLst>
      <p:ext uri="{BB962C8B-B14F-4D97-AF65-F5344CB8AC3E}">
        <p14:creationId xmlns:p14="http://schemas.microsoft.com/office/powerpoint/2010/main" val="292710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Resultado Final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pic>
        <p:nvPicPr>
          <p:cNvPr id="6" name="Imagen 5" descr="IMG_399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5" b="43301"/>
          <a:stretch/>
        </p:blipFill>
        <p:spPr>
          <a:xfrm>
            <a:off x="516116" y="2135224"/>
            <a:ext cx="3855697" cy="259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 descr="IMG_40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3709" b="44285"/>
          <a:stretch/>
        </p:blipFill>
        <p:spPr>
          <a:xfrm>
            <a:off x="4933204" y="2135224"/>
            <a:ext cx="3523409" cy="259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452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/>
          <p:cNvGrpSpPr/>
          <p:nvPr/>
        </p:nvGrpSpPr>
        <p:grpSpPr>
          <a:xfrm>
            <a:off x="1994082" y="1281980"/>
            <a:ext cx="5068655" cy="5270078"/>
            <a:chOff x="1732498" y="463222"/>
            <a:chExt cx="5532120" cy="5768340"/>
          </a:xfrm>
        </p:grpSpPr>
        <p:pic>
          <p:nvPicPr>
            <p:cNvPr id="4" name="Imagen 3" descr="Modulo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498" y="463222"/>
              <a:ext cx="5532120" cy="5768340"/>
            </a:xfrm>
            <a:prstGeom prst="rect">
              <a:avLst/>
            </a:prstGeom>
          </p:spPr>
        </p:pic>
        <p:cxnSp>
          <p:nvCxnSpPr>
            <p:cNvPr id="6" name="Conector recto 5"/>
            <p:cNvCxnSpPr/>
            <p:nvPr/>
          </p:nvCxnSpPr>
          <p:spPr>
            <a:xfrm>
              <a:off x="4154340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4437305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>
              <a:off x="4710305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256304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5564912" y="5293817"/>
              <a:ext cx="0" cy="85465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CuadroTexto 13"/>
            <p:cNvSpPr txBox="1"/>
            <p:nvPr/>
          </p:nvSpPr>
          <p:spPr>
            <a:xfrm>
              <a:off x="2267083" y="5540664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>
                  <a:solidFill>
                    <a:srgbClr val="B30F20"/>
                  </a:solidFill>
                  <a:latin typeface="Shree Devanagari 714"/>
                  <a:cs typeface="Shree Devanagari 714"/>
                </a:rPr>
                <a:t>Outputs</a:t>
              </a:r>
              <a:endParaRPr lang="es-ES" sz="2400" b="1" dirty="0">
                <a:solidFill>
                  <a:srgbClr val="B30F20"/>
                </a:solidFill>
                <a:latin typeface="Shree Devanagari 714"/>
                <a:cs typeface="Shree Devanagari 714"/>
              </a:endParaRPr>
            </a:p>
          </p:txBody>
        </p:sp>
      </p:grp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>
            <a:normAutofit fontScale="90000"/>
          </a:bodyPr>
          <a:lstStyle/>
          <a:p>
            <a:r>
              <a:rPr lang="es-ES" b="1" dirty="0" err="1" smtClean="0">
                <a:latin typeface="Shree Devanagari 714"/>
                <a:cs typeface="Shree Devanagari 714"/>
              </a:rPr>
              <a:t>M</a:t>
            </a:r>
            <a:r>
              <a:rPr lang="es-ES" b="1" dirty="0" err="1" smtClean="0">
                <a:latin typeface="Shree Devanagari 714"/>
                <a:cs typeface="Shree Devanagari 714"/>
              </a:rPr>
              <a:t>odularización</a:t>
            </a:r>
            <a:r>
              <a:rPr lang="es-ES" b="1" dirty="0" smtClean="0">
                <a:latin typeface="Shree Devanagari 714"/>
                <a:cs typeface="Shree Devanagari 714"/>
              </a:rPr>
              <a:t> del proyecto</a:t>
            </a:r>
            <a:endParaRPr lang="es-ES" b="1" dirty="0">
              <a:latin typeface="Shree Devanagari 714"/>
              <a:cs typeface="Shree Devanagari 714"/>
            </a:endParaRPr>
          </a:p>
        </p:txBody>
      </p:sp>
    </p:spTree>
    <p:extLst>
      <p:ext uri="{BB962C8B-B14F-4D97-AF65-F5344CB8AC3E}">
        <p14:creationId xmlns:p14="http://schemas.microsoft.com/office/powerpoint/2010/main" val="317294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M</a:t>
            </a:r>
            <a:r>
              <a:rPr lang="es-ES" b="1" dirty="0" smtClean="0">
                <a:latin typeface="Shree Devanagari 714"/>
                <a:cs typeface="Shree Devanagari 714"/>
              </a:rPr>
              <a:t>ódulos en </a:t>
            </a:r>
            <a:r>
              <a:rPr lang="es-ES" b="1" dirty="0" err="1" smtClean="0">
                <a:latin typeface="Shree Devanagari 714"/>
                <a:cs typeface="Shree Devanagari 714"/>
              </a:rPr>
              <a:t>Verilog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6539" y="2076455"/>
            <a:ext cx="4857277" cy="3080727"/>
          </a:xfrm>
        </p:spPr>
        <p:txBody>
          <a:bodyPr>
            <a:noAutofit/>
          </a:bodyPr>
          <a:lstStyle/>
          <a:p>
            <a:pPr marL="342900" lvl="1" indent="-342900">
              <a:spcBef>
                <a:spcPts val="2000"/>
              </a:spcBef>
            </a:pPr>
            <a:r>
              <a:rPr lang="es-ES" sz="2400" dirty="0" smtClean="0">
                <a:latin typeface="Shree Devanagari 714"/>
                <a:cs typeface="Shree Devanagari 714"/>
              </a:rPr>
              <a:t>Clock_50M_to_1k</a:t>
            </a:r>
          </a:p>
          <a:p>
            <a:pPr marL="0" lvl="1" indent="0">
              <a:spcBef>
                <a:spcPts val="2000"/>
              </a:spcBef>
              <a:buNone/>
            </a:pPr>
            <a:endParaRPr lang="es-ES" sz="2400" dirty="0" smtClean="0">
              <a:latin typeface="Shree Devanagari 714"/>
              <a:cs typeface="Shree Devanagari 714"/>
            </a:endParaRPr>
          </a:p>
          <a:p>
            <a:r>
              <a:rPr lang="es-ES" sz="2400" dirty="0" err="1" smtClean="0">
                <a:latin typeface="Shree Devanagari 714"/>
                <a:cs typeface="Shree Devanagari 714"/>
              </a:rPr>
              <a:t>Contador_final</a:t>
            </a:r>
            <a:endParaRPr lang="es-ES" sz="2400" dirty="0" smtClean="0">
              <a:latin typeface="Shree Devanagari 714"/>
              <a:cs typeface="Shree Devanagari 714"/>
            </a:endParaRPr>
          </a:p>
          <a:p>
            <a:pPr lvl="1"/>
            <a:r>
              <a:rPr lang="es-ES" sz="2400" dirty="0" err="1">
                <a:latin typeface="Shree Devanagari 714"/>
                <a:cs typeface="Shree Devanagari 714"/>
              </a:rPr>
              <a:t>C</a:t>
            </a:r>
            <a:r>
              <a:rPr lang="es-ES" sz="2400" dirty="0" err="1" smtClean="0">
                <a:latin typeface="Shree Devanagari 714"/>
                <a:cs typeface="Shree Devanagari 714"/>
              </a:rPr>
              <a:t>ontadorN</a:t>
            </a:r>
            <a:endParaRPr lang="es-ES" sz="2400" dirty="0">
              <a:latin typeface="Shree Devanagari 714"/>
              <a:cs typeface="Shree Devanagari 714"/>
            </a:endParaRPr>
          </a:p>
          <a:p>
            <a:pPr lvl="1"/>
            <a:r>
              <a:rPr lang="es-ES" sz="2400" dirty="0">
                <a:latin typeface="Shree Devanagari 714"/>
                <a:cs typeface="Shree Devanagari 714"/>
              </a:rPr>
              <a:t>C</a:t>
            </a:r>
            <a:r>
              <a:rPr lang="es-ES" sz="2400" dirty="0" smtClean="0">
                <a:latin typeface="Shree Devanagari 714"/>
                <a:cs typeface="Shree Devanagari 714"/>
              </a:rPr>
              <a:t>ount2watch</a:t>
            </a:r>
          </a:p>
          <a:p>
            <a:pPr lvl="1"/>
            <a:r>
              <a:rPr lang="es-ES" sz="2400" dirty="0" smtClean="0">
                <a:latin typeface="Shree Devanagari 714"/>
                <a:cs typeface="Shree Devanagari 714"/>
              </a:rPr>
              <a:t>Bin2bcd</a:t>
            </a:r>
          </a:p>
          <a:p>
            <a:pPr marL="349250" lvl="1" indent="0">
              <a:buNone/>
            </a:pPr>
            <a:endParaRPr lang="es-ES" sz="2400" dirty="0" smtClean="0">
              <a:latin typeface="Shree Devanagari 714"/>
              <a:cs typeface="Shree Devanagari 714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191767" y="2070933"/>
            <a:ext cx="4952233" cy="4257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err="1" smtClean="0">
                <a:latin typeface="Shree Devanagari 714"/>
                <a:cs typeface="Shree Devanagari 714"/>
              </a:rPr>
              <a:t>ScreenPositioningModule</a:t>
            </a:r>
            <a:endParaRPr lang="es-ES" sz="2400" dirty="0" smtClean="0">
              <a:latin typeface="Shree Devanagari 714"/>
              <a:cs typeface="Shree Devanagari 714"/>
            </a:endParaRPr>
          </a:p>
          <a:p>
            <a:pPr lvl="1"/>
            <a:r>
              <a:rPr lang="es-ES" sz="2400" dirty="0" smtClean="0">
                <a:latin typeface="Shree Devanagari 714"/>
                <a:cs typeface="Shree Devanagari 714"/>
              </a:rPr>
              <a:t>NumTo7Seg</a:t>
            </a:r>
          </a:p>
          <a:p>
            <a:pPr marL="349250" lvl="1" indent="0">
              <a:buNone/>
            </a:pPr>
            <a:endParaRPr lang="es-ES" sz="2400" dirty="0" smtClean="0">
              <a:latin typeface="Shree Devanagari 714"/>
              <a:cs typeface="Shree Devanagari 714"/>
            </a:endParaRPr>
          </a:p>
          <a:p>
            <a:r>
              <a:rPr lang="es-ES" sz="2400" dirty="0" smtClean="0">
                <a:latin typeface="Shree Devanagari 714"/>
                <a:cs typeface="Shree Devanagari 714"/>
              </a:rPr>
              <a:t>VGA</a:t>
            </a:r>
          </a:p>
          <a:p>
            <a:pPr lvl="1"/>
            <a:r>
              <a:rPr lang="es-ES" sz="2400" dirty="0" err="1" smtClean="0">
                <a:latin typeface="Shree Devanagari 714"/>
                <a:cs typeface="Shree Devanagari 714"/>
              </a:rPr>
              <a:t>Vsync</a:t>
            </a:r>
            <a:endParaRPr lang="es-ES" sz="2400" dirty="0" smtClean="0">
              <a:latin typeface="Shree Devanagari 714"/>
              <a:cs typeface="Shree Devanagari 714"/>
            </a:endParaRPr>
          </a:p>
          <a:p>
            <a:pPr lvl="1"/>
            <a:r>
              <a:rPr lang="es-ES" sz="2400" dirty="0" err="1" smtClean="0">
                <a:latin typeface="Shree Devanagari 714"/>
                <a:cs typeface="Shree Devanagari 714"/>
              </a:rPr>
              <a:t>Hsync</a:t>
            </a:r>
            <a:endParaRPr lang="es-ES" sz="2400" dirty="0" smtClean="0">
              <a:latin typeface="Shree Devanagari 714"/>
              <a:cs typeface="Shree Devanagari 714"/>
            </a:endParaRPr>
          </a:p>
          <a:p>
            <a:pPr lvl="1"/>
            <a:r>
              <a:rPr lang="es-ES" sz="2400" dirty="0" smtClean="0">
                <a:latin typeface="Shree Devanagari 714"/>
                <a:cs typeface="Shree Devanagari 714"/>
              </a:rPr>
              <a:t>RGB</a:t>
            </a:r>
          </a:p>
          <a:p>
            <a:pPr marL="349250" lvl="1" indent="0">
              <a:buFontTx/>
              <a:buNone/>
            </a:pPr>
            <a:endParaRPr lang="es-ES" sz="2400" dirty="0" smtClean="0">
              <a:latin typeface="Shree Devanagari 714"/>
              <a:cs typeface="Shree Devanagari 714"/>
            </a:endParaRPr>
          </a:p>
        </p:txBody>
      </p:sp>
    </p:spTree>
    <p:extLst>
      <p:ext uri="{BB962C8B-B14F-4D97-AF65-F5344CB8AC3E}">
        <p14:creationId xmlns:p14="http://schemas.microsoft.com/office/powerpoint/2010/main" val="369001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>
                <a:latin typeface="Shree Devanagari 714"/>
                <a:cs typeface="Shree Devanagari 714"/>
              </a:rPr>
              <a:t>Counter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18695" y="1358723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 smtClean="0">
                <a:latin typeface="Shree Devanagari 714"/>
                <a:cs typeface="Shree Devanagari 714"/>
              </a:rPr>
              <a:t>Simulaci</a:t>
            </a:r>
            <a:r>
              <a:rPr lang="es-ES" sz="3400" dirty="0" smtClean="0">
                <a:latin typeface="Shree Devanagari 714"/>
                <a:cs typeface="Shree Devanagari 714"/>
              </a:rPr>
              <a:t>ón</a:t>
            </a:r>
            <a:endParaRPr lang="es-ES" sz="3400" dirty="0">
              <a:latin typeface="Shree Devanagari 714"/>
              <a:cs typeface="Shree Devanagari 714"/>
            </a:endParaRPr>
          </a:p>
        </p:txBody>
      </p:sp>
      <p:pic>
        <p:nvPicPr>
          <p:cNvPr id="3" name="Imagen 2" descr="bin2bcd_t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84" y="2780149"/>
            <a:ext cx="6999113" cy="239525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845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>
                <a:latin typeface="Shree Devanagari 714"/>
                <a:cs typeface="Shree Devanagari 714"/>
              </a:rPr>
              <a:t>Screen</a:t>
            </a:r>
            <a:r>
              <a:rPr lang="es-ES" b="1" dirty="0" smtClean="0">
                <a:latin typeface="Shree Devanagari 714"/>
                <a:cs typeface="Shree Devanagari 714"/>
              </a:rPr>
              <a:t> </a:t>
            </a:r>
            <a:r>
              <a:rPr lang="es-ES" b="1" dirty="0" err="1" smtClean="0">
                <a:latin typeface="Shree Devanagari 714"/>
                <a:cs typeface="Shree Devanagari 714"/>
              </a:rPr>
              <a:t>Positioning</a:t>
            </a:r>
            <a:r>
              <a:rPr lang="es-ES" b="1" dirty="0" smtClean="0">
                <a:latin typeface="Shree Devanagari 714"/>
                <a:cs typeface="Shree Devanagari 714"/>
              </a:rPr>
              <a:t> Module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18695" y="1358723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 smtClean="0">
                <a:latin typeface="Shree Devanagari 714"/>
                <a:cs typeface="Shree Devanagari 714"/>
              </a:rPr>
              <a:t>Simulaciones</a:t>
            </a:r>
            <a:endParaRPr lang="es-ES" sz="3400" dirty="0">
              <a:latin typeface="Shree Devanagari 714"/>
              <a:cs typeface="Shree Devanagari 714"/>
            </a:endParaRPr>
          </a:p>
        </p:txBody>
      </p:sp>
      <p:pic>
        <p:nvPicPr>
          <p:cNvPr id="3" name="Imagen 2" descr="Simulacion Ian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9" y="2455587"/>
            <a:ext cx="8526782" cy="959555"/>
          </a:xfrm>
          <a:prstGeom prst="rect">
            <a:avLst/>
          </a:prstGeom>
        </p:spPr>
      </p:pic>
      <p:pic>
        <p:nvPicPr>
          <p:cNvPr id="4" name="Imagen 3" descr="Simulacion Ian 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3"/>
          <a:stretch/>
        </p:blipFill>
        <p:spPr>
          <a:xfrm>
            <a:off x="284869" y="4075639"/>
            <a:ext cx="8526782" cy="9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VGA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pic>
        <p:nvPicPr>
          <p:cNvPr id="6" name="Marcador de contenido 5" descr="porches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1" b="-2511"/>
          <a:stretch/>
        </p:blipFill>
        <p:spPr>
          <a:xfrm>
            <a:off x="1792300" y="1550894"/>
            <a:ext cx="5566817" cy="4634409"/>
          </a:xfrm>
        </p:spPr>
      </p:pic>
    </p:spTree>
    <p:extLst>
      <p:ext uri="{BB962C8B-B14F-4D97-AF65-F5344CB8AC3E}">
        <p14:creationId xmlns:p14="http://schemas.microsoft.com/office/powerpoint/2010/main" val="29947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VGA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18695" y="1358723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 smtClean="0">
                <a:latin typeface="Shree Devanagari 714"/>
                <a:cs typeface="Shree Devanagari 714"/>
              </a:rPr>
              <a:t>Resoluci</a:t>
            </a:r>
            <a:r>
              <a:rPr lang="es-ES" sz="3400" dirty="0" smtClean="0">
                <a:latin typeface="Shree Devanagari 714"/>
                <a:cs typeface="Shree Devanagari 714"/>
              </a:rPr>
              <a:t>ón: </a:t>
            </a:r>
            <a:r>
              <a:rPr lang="es-ES" sz="3400" dirty="0" smtClean="0">
                <a:latin typeface="Shree Devanagari 714"/>
                <a:cs typeface="Shree Devanagari 714"/>
              </a:rPr>
              <a:t>640x480.</a:t>
            </a:r>
          </a:p>
          <a:p>
            <a:r>
              <a:rPr lang="es-ES" sz="3400" dirty="0" smtClean="0">
                <a:latin typeface="Shree Devanagari 714"/>
                <a:cs typeface="Shree Devanagari 714"/>
              </a:rPr>
              <a:t>Frecuencia de refresco de pantalla: 60 Hz.</a:t>
            </a:r>
          </a:p>
          <a:p>
            <a:pPr marL="0" indent="0">
              <a:buNone/>
            </a:pPr>
            <a:endParaRPr lang="es-ES" sz="3400" dirty="0">
              <a:latin typeface="Shree Devanagari 714"/>
              <a:cs typeface="Shree Devanagari 714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24317"/>
              </p:ext>
            </p:extLst>
          </p:nvPr>
        </p:nvGraphicFramePr>
        <p:xfrm>
          <a:off x="685800" y="3216821"/>
          <a:ext cx="353976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9880"/>
                <a:gridCol w="176988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VERTICAL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Pixels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Sync</a:t>
                      </a:r>
                      <a:r>
                        <a:rPr lang="es-ES" baseline="0" dirty="0" smtClean="0">
                          <a:latin typeface="Shree Devanagari 714"/>
                          <a:cs typeface="Shree Devanagari 714"/>
                        </a:rPr>
                        <a:t> Pulse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2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Back</a:t>
                      </a:r>
                      <a:r>
                        <a:rPr lang="es-ES" baseline="0" dirty="0" smtClean="0">
                          <a:latin typeface="Shree Devanagari 714"/>
                          <a:cs typeface="Shree Devanagari 714"/>
                        </a:rPr>
                        <a:t> </a:t>
                      </a:r>
                      <a:r>
                        <a:rPr lang="es-ES" baseline="0" dirty="0" err="1" smtClean="0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33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Display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480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Front </a:t>
                      </a:r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10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Whole</a:t>
                      </a:r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 </a:t>
                      </a:r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Frame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525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20067"/>
              </p:ext>
            </p:extLst>
          </p:nvPr>
        </p:nvGraphicFramePr>
        <p:xfrm>
          <a:off x="4593513" y="3216821"/>
          <a:ext cx="357083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415"/>
                <a:gridCol w="1785415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HORIZONTAL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Pixels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Sync</a:t>
                      </a:r>
                      <a:r>
                        <a:rPr lang="es-ES" baseline="0" dirty="0" smtClean="0">
                          <a:latin typeface="Shree Devanagari 714"/>
                          <a:cs typeface="Shree Devanagari 714"/>
                        </a:rPr>
                        <a:t> Pulse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96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Back</a:t>
                      </a:r>
                      <a:r>
                        <a:rPr lang="es-ES" baseline="0" dirty="0" smtClean="0">
                          <a:latin typeface="Shree Devanagari 714"/>
                          <a:cs typeface="Shree Devanagari 714"/>
                        </a:rPr>
                        <a:t> </a:t>
                      </a:r>
                      <a:r>
                        <a:rPr lang="es-ES" baseline="0" dirty="0" err="1" smtClean="0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48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Display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640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Front </a:t>
                      </a:r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Porch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16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>
                          <a:latin typeface="Shree Devanagari 714"/>
                          <a:cs typeface="Shree Devanagari 714"/>
                        </a:rPr>
                        <a:t>Whole</a:t>
                      </a:r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 Line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latin typeface="Shree Devanagari 714"/>
                          <a:cs typeface="Shree Devanagari 714"/>
                        </a:rPr>
                        <a:t>800</a:t>
                      </a:r>
                      <a:endParaRPr lang="es-ES" dirty="0">
                        <a:latin typeface="Shree Devanagari 714"/>
                        <a:cs typeface="Shree Devanagari 71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71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VGA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18695" y="1358723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 smtClean="0">
                <a:latin typeface="Shree Devanagari 714"/>
                <a:cs typeface="Shree Devanagari 714"/>
              </a:rPr>
              <a:t>Simulaciones</a:t>
            </a:r>
            <a:endParaRPr lang="es-ES" sz="3400" dirty="0">
              <a:latin typeface="Shree Devanagari 714"/>
              <a:cs typeface="Shree Devanagari 714"/>
            </a:endParaRPr>
          </a:p>
        </p:txBody>
      </p:sp>
      <p:pic>
        <p:nvPicPr>
          <p:cNvPr id="9" name="Imagen 8" descr="sim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2437347"/>
            <a:ext cx="8771032" cy="1589264"/>
          </a:xfrm>
          <a:prstGeom prst="rect">
            <a:avLst/>
          </a:prstGeom>
        </p:spPr>
      </p:pic>
      <p:pic>
        <p:nvPicPr>
          <p:cNvPr id="10" name="Imagen 9" descr="sim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4526481"/>
            <a:ext cx="8771032" cy="17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Shree Devanagari 714"/>
                <a:cs typeface="Shree Devanagari 714"/>
              </a:rPr>
              <a:t>VGA</a:t>
            </a:r>
            <a:endParaRPr lang="es-ES" b="1" dirty="0">
              <a:latin typeface="Shree Devanagari 714"/>
              <a:cs typeface="Shree Devanagari 714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18695" y="1358723"/>
            <a:ext cx="9175158" cy="1739396"/>
          </a:xfrm>
        </p:spPr>
        <p:txBody>
          <a:bodyPr>
            <a:noAutofit/>
          </a:bodyPr>
          <a:lstStyle/>
          <a:p>
            <a:r>
              <a:rPr lang="es-ES" sz="3400" dirty="0" smtClean="0">
                <a:latin typeface="Shree Devanagari 714"/>
                <a:cs typeface="Shree Devanagari 714"/>
              </a:rPr>
              <a:t>Simulaciones</a:t>
            </a:r>
            <a:endParaRPr lang="es-ES" sz="3400" dirty="0">
              <a:latin typeface="Shree Devanagari 714"/>
              <a:cs typeface="Shree Devanagari 714"/>
            </a:endParaRPr>
          </a:p>
        </p:txBody>
      </p:sp>
      <p:pic>
        <p:nvPicPr>
          <p:cNvPr id="3" name="Imagen 2" descr="sim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4405053"/>
            <a:ext cx="8903776" cy="1728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 descr="sim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2294613"/>
            <a:ext cx="8903776" cy="1843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4624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rtículo">
  <a:themeElements>
    <a:clrScheme name="Artículo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Artículo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Artícul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Artículo.thmx</Template>
  <TotalTime>113</TotalTime>
  <Words>102</Words>
  <Application>Microsoft Macintosh PowerPoint</Application>
  <PresentationFormat>Presentación en pantalla (4:3)</PresentationFormat>
  <Paragraphs>65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Artículo</vt:lpstr>
      <vt:lpstr>Trabajo Práctico Final: Cronómetro en VGA</vt:lpstr>
      <vt:lpstr>Modularización del proyecto</vt:lpstr>
      <vt:lpstr>Módulos en Verilog</vt:lpstr>
      <vt:lpstr>Counter</vt:lpstr>
      <vt:lpstr>Screen Positioning Module</vt:lpstr>
      <vt:lpstr>VGA</vt:lpstr>
      <vt:lpstr>VGA</vt:lpstr>
      <vt:lpstr>VGA</vt:lpstr>
      <vt:lpstr>VGA</vt:lpstr>
      <vt:lpstr>Resultado Final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Final</dc:title>
  <dc:creator>Male</dc:creator>
  <cp:lastModifiedBy>Male</cp:lastModifiedBy>
  <cp:revision>15</cp:revision>
  <dcterms:created xsi:type="dcterms:W3CDTF">2018-11-22T13:34:02Z</dcterms:created>
  <dcterms:modified xsi:type="dcterms:W3CDTF">2018-11-22T15:27:46Z</dcterms:modified>
</cp:coreProperties>
</file>